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" d="100"/>
          <a:sy n="20" d="100"/>
        </p:scale>
        <p:origin x="-262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9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4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0370-A3A5-F440-A147-C8C1F13EBEB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FF821-590E-C644-AC01-1A47CE55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Karlyanna Kopra</dc:creator>
  <cp:lastModifiedBy>Karlyanna Kopra</cp:lastModifiedBy>
  <cp:revision>1</cp:revision>
  <dcterms:created xsi:type="dcterms:W3CDTF">2018-02-27T18:17:09Z</dcterms:created>
  <dcterms:modified xsi:type="dcterms:W3CDTF">2018-02-27T18:17:55Z</dcterms:modified>
</cp:coreProperties>
</file>